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8" r:id="rId3"/>
    <p:sldId id="260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24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12/12/2015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12/12/2015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7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7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Semester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12434"/>
          </a:xfrm>
        </p:spPr>
        <p:txBody>
          <a:bodyPr/>
          <a:lstStyle/>
          <a:p>
            <a:r>
              <a:rPr lang="fr-FR" dirty="0" smtClean="0"/>
              <a:t>Page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7" y="1167186"/>
            <a:ext cx="7254815" cy="5441111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12434"/>
          </a:xfrm>
        </p:spPr>
        <p:txBody>
          <a:bodyPr/>
          <a:lstStyle/>
          <a:p>
            <a:r>
              <a:rPr lang="fr-FR" dirty="0" smtClean="0"/>
              <a:t>Page 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45" y="882515"/>
            <a:ext cx="7660257" cy="5745192"/>
          </a:xfr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12434"/>
          </a:xfrm>
        </p:spPr>
        <p:txBody>
          <a:bodyPr/>
          <a:lstStyle/>
          <a:p>
            <a:r>
              <a:rPr lang="fr-FR" dirty="0" smtClean="0"/>
              <a:t>Page 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13" y="850166"/>
            <a:ext cx="7608498" cy="5706373"/>
          </a:xfr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0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12434"/>
          </a:xfrm>
        </p:spPr>
        <p:txBody>
          <a:bodyPr/>
          <a:lstStyle/>
          <a:p>
            <a:r>
              <a:rPr lang="fr-FR" dirty="0" smtClean="0"/>
              <a:t>Page 4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13" y="850166"/>
            <a:ext cx="7712015" cy="5784011"/>
          </a:xfr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49</Words>
  <Application>Microsoft Office PowerPoint</Application>
  <PresentationFormat>Widescreen</PresentationFormat>
  <Paragraphs>23</Paragraphs>
  <Slides>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Ecology 16x9</vt:lpstr>
      <vt:lpstr>Study Guide</vt:lpstr>
      <vt:lpstr>Page 1</vt:lpstr>
      <vt:lpstr>Page 2</vt:lpstr>
      <vt:lpstr>Page 3</vt:lpstr>
      <vt:lpstr>Page 4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2015-12-12T23:09:05Z</dcterms:created>
  <dcterms:modified xsi:type="dcterms:W3CDTF">2015-12-12T23:58:42Z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